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21599525"/>
  <p:notesSz cx="6858000" cy="9144000"/>
  <p:defaultTextStyle>
    <a:defPPr>
      <a:defRPr lang="it-IT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 snapToObjects="1">
      <p:cViewPr varScale="1">
        <p:scale>
          <a:sx n="30" d="100"/>
          <a:sy n="30" d="100"/>
        </p:scale>
        <p:origin x="132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3534924"/>
            <a:ext cx="27539395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1344752"/>
            <a:ext cx="24299466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149975"/>
            <a:ext cx="6986096" cy="1830459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149975"/>
            <a:ext cx="20553298" cy="18304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5384888"/>
            <a:ext cx="27944386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14454688"/>
            <a:ext cx="27944386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5749874"/>
            <a:ext cx="13769697" cy="137047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5749874"/>
            <a:ext cx="13769697" cy="137047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149979"/>
            <a:ext cx="27944386" cy="417491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5294885"/>
            <a:ext cx="13706415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7889827"/>
            <a:ext cx="13706415" cy="1160474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5294885"/>
            <a:ext cx="1377391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7889827"/>
            <a:ext cx="13773917" cy="1160474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3109937"/>
            <a:ext cx="16402140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3109937"/>
            <a:ext cx="16402140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149979"/>
            <a:ext cx="27944386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5749874"/>
            <a:ext cx="27944386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6650-6E54-DC41-A9DC-BC903AC7C68A}" type="datetimeFigureOut">
              <a:rPr lang="it-IT" smtClean="0"/>
              <a:t>14/08/17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20019564"/>
            <a:ext cx="1093476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A00F6-FF38-F840-831A-E1E090D7CAA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2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8643" y="404584"/>
            <a:ext cx="5125790" cy="316592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804571" y="10276114"/>
            <a:ext cx="6487886" cy="478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Il </a:t>
            </a:r>
            <a:r>
              <a:rPr lang="it-IT" sz="2400" smtClean="0"/>
              <a:t>testo deve </a:t>
            </a:r>
            <a:r>
              <a:rPr lang="it-IT" sz="2400" dirty="0" smtClean="0"/>
              <a:t>avere </a:t>
            </a:r>
            <a:r>
              <a:rPr lang="it-IT" sz="2400" smtClean="0"/>
              <a:t>carattere 24 come minimo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622970" y="1556661"/>
            <a:ext cx="141514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000" dirty="0" smtClean="0"/>
              <a:t>IL TITOLO DEVE AVERE CARATTERE 50 COME MINIMO</a:t>
            </a: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val="1631919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</Words>
  <Application>Microsoft Macintosh PowerPoint</Application>
  <PresentationFormat>Personalizzato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Pavia</dc:creator>
  <cp:lastModifiedBy>Marco Pavia</cp:lastModifiedBy>
  <cp:revision>1</cp:revision>
  <dcterms:created xsi:type="dcterms:W3CDTF">2017-08-14T17:52:16Z</dcterms:created>
  <dcterms:modified xsi:type="dcterms:W3CDTF">2017-08-14T17:58:03Z</dcterms:modified>
</cp:coreProperties>
</file>