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399288" cy="21599525"/>
  <p:notesSz cx="6858000" cy="9144000"/>
  <p:defaultTextStyle>
    <a:defPPr>
      <a:defRPr lang="it-IT"/>
    </a:defPPr>
    <a:lvl1pPr marL="0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1pPr>
    <a:lvl2pPr marL="1295933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2pPr>
    <a:lvl3pPr marL="2591867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3pPr>
    <a:lvl4pPr marL="3887800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4pPr>
    <a:lvl5pPr marL="5183734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5pPr>
    <a:lvl6pPr marL="6479667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6pPr>
    <a:lvl7pPr marL="7775600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7pPr>
    <a:lvl8pPr marL="9071534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8pPr>
    <a:lvl9pPr marL="10367467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8"/>
  </p:normalViewPr>
  <p:slideViewPr>
    <p:cSldViewPr snapToGrid="0" snapToObjects="1">
      <p:cViewPr varScale="1">
        <p:scale>
          <a:sx n="30" d="100"/>
          <a:sy n="30" d="100"/>
        </p:scale>
        <p:origin x="132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3534924"/>
            <a:ext cx="27539395" cy="7519835"/>
          </a:xfrm>
        </p:spPr>
        <p:txBody>
          <a:bodyPr anchor="b"/>
          <a:lstStyle>
            <a:lvl1pPr algn="ctr">
              <a:defRPr sz="18897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11344752"/>
            <a:ext cx="24299466" cy="5214884"/>
          </a:xfrm>
        </p:spPr>
        <p:txBody>
          <a:bodyPr/>
          <a:lstStyle>
            <a:lvl1pPr marL="0" indent="0" algn="ctr">
              <a:buNone/>
              <a:defRPr sz="7559"/>
            </a:lvl1pPr>
            <a:lvl2pPr marL="1439951" indent="0" algn="ctr">
              <a:buNone/>
              <a:defRPr sz="6299"/>
            </a:lvl2pPr>
            <a:lvl3pPr marL="2879903" indent="0" algn="ctr">
              <a:buNone/>
              <a:defRPr sz="5669"/>
            </a:lvl3pPr>
            <a:lvl4pPr marL="4319854" indent="0" algn="ctr">
              <a:buNone/>
              <a:defRPr sz="5039"/>
            </a:lvl4pPr>
            <a:lvl5pPr marL="5759806" indent="0" algn="ctr">
              <a:buNone/>
              <a:defRPr sz="5039"/>
            </a:lvl5pPr>
            <a:lvl6pPr marL="7199757" indent="0" algn="ctr">
              <a:buNone/>
              <a:defRPr sz="5039"/>
            </a:lvl6pPr>
            <a:lvl7pPr marL="8639708" indent="0" algn="ctr">
              <a:buNone/>
              <a:defRPr sz="5039"/>
            </a:lvl7pPr>
            <a:lvl8pPr marL="10079660" indent="0" algn="ctr">
              <a:buNone/>
              <a:defRPr sz="5039"/>
            </a:lvl8pPr>
            <a:lvl9pPr marL="11519611" indent="0" algn="ctr">
              <a:buNone/>
              <a:defRPr sz="5039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6650-6E54-DC41-A9DC-BC903AC7C68A}" type="datetimeFigureOut">
              <a:rPr lang="it-IT" smtClean="0"/>
              <a:t>14/08/17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00F6-FF38-F840-831A-E1E090D7CAA9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6650-6E54-DC41-A9DC-BC903AC7C68A}" type="datetimeFigureOut">
              <a:rPr lang="it-IT" smtClean="0"/>
              <a:t>14/08/17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00F6-FF38-F840-831A-E1E090D7CAA9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1149975"/>
            <a:ext cx="6986096" cy="18304599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1149975"/>
            <a:ext cx="20553298" cy="18304599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6650-6E54-DC41-A9DC-BC903AC7C68A}" type="datetimeFigureOut">
              <a:rPr lang="it-IT" smtClean="0"/>
              <a:t>14/08/17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00F6-FF38-F840-831A-E1E090D7CAA9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6650-6E54-DC41-A9DC-BC903AC7C68A}" type="datetimeFigureOut">
              <a:rPr lang="it-IT" smtClean="0"/>
              <a:t>14/08/17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00F6-FF38-F840-831A-E1E090D7CAA9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5384888"/>
            <a:ext cx="27944386" cy="8984801"/>
          </a:xfrm>
        </p:spPr>
        <p:txBody>
          <a:bodyPr anchor="b"/>
          <a:lstStyle>
            <a:lvl1pPr>
              <a:defRPr sz="18897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14454688"/>
            <a:ext cx="27944386" cy="4724895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39951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7990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19854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4pPr>
            <a:lvl5pPr marL="5759806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5pPr>
            <a:lvl6pPr marL="7199757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6pPr>
            <a:lvl7pPr marL="8639708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7pPr>
            <a:lvl8pPr marL="10079660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8pPr>
            <a:lvl9pPr marL="11519611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6650-6E54-DC41-A9DC-BC903AC7C68A}" type="datetimeFigureOut">
              <a:rPr lang="it-IT" smtClean="0"/>
              <a:t>14/08/17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00F6-FF38-F840-831A-E1E090D7CAA9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5749874"/>
            <a:ext cx="13769697" cy="137047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5749874"/>
            <a:ext cx="13769697" cy="137047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6650-6E54-DC41-A9DC-BC903AC7C68A}" type="datetimeFigureOut">
              <a:rPr lang="it-IT" smtClean="0"/>
              <a:t>14/08/17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00F6-FF38-F840-831A-E1E090D7CAA9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1149979"/>
            <a:ext cx="27944386" cy="417491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5294885"/>
            <a:ext cx="13706415" cy="2594941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39951" indent="0">
              <a:buNone/>
              <a:defRPr sz="6299" b="1"/>
            </a:lvl2pPr>
            <a:lvl3pPr marL="2879903" indent="0">
              <a:buNone/>
              <a:defRPr sz="5669" b="1"/>
            </a:lvl3pPr>
            <a:lvl4pPr marL="4319854" indent="0">
              <a:buNone/>
              <a:defRPr sz="5039" b="1"/>
            </a:lvl4pPr>
            <a:lvl5pPr marL="5759806" indent="0">
              <a:buNone/>
              <a:defRPr sz="5039" b="1"/>
            </a:lvl5pPr>
            <a:lvl6pPr marL="7199757" indent="0">
              <a:buNone/>
              <a:defRPr sz="5039" b="1"/>
            </a:lvl6pPr>
            <a:lvl7pPr marL="8639708" indent="0">
              <a:buNone/>
              <a:defRPr sz="5039" b="1"/>
            </a:lvl7pPr>
            <a:lvl8pPr marL="10079660" indent="0">
              <a:buNone/>
              <a:defRPr sz="5039" b="1"/>
            </a:lvl8pPr>
            <a:lvl9pPr marL="11519611" indent="0">
              <a:buNone/>
              <a:defRPr sz="5039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7889827"/>
            <a:ext cx="13706415" cy="11604746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5294885"/>
            <a:ext cx="13773917" cy="2594941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39951" indent="0">
              <a:buNone/>
              <a:defRPr sz="6299" b="1"/>
            </a:lvl2pPr>
            <a:lvl3pPr marL="2879903" indent="0">
              <a:buNone/>
              <a:defRPr sz="5669" b="1"/>
            </a:lvl3pPr>
            <a:lvl4pPr marL="4319854" indent="0">
              <a:buNone/>
              <a:defRPr sz="5039" b="1"/>
            </a:lvl4pPr>
            <a:lvl5pPr marL="5759806" indent="0">
              <a:buNone/>
              <a:defRPr sz="5039" b="1"/>
            </a:lvl5pPr>
            <a:lvl6pPr marL="7199757" indent="0">
              <a:buNone/>
              <a:defRPr sz="5039" b="1"/>
            </a:lvl6pPr>
            <a:lvl7pPr marL="8639708" indent="0">
              <a:buNone/>
              <a:defRPr sz="5039" b="1"/>
            </a:lvl7pPr>
            <a:lvl8pPr marL="10079660" indent="0">
              <a:buNone/>
              <a:defRPr sz="5039" b="1"/>
            </a:lvl8pPr>
            <a:lvl9pPr marL="11519611" indent="0">
              <a:buNone/>
              <a:defRPr sz="5039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7889827"/>
            <a:ext cx="13773917" cy="11604746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6650-6E54-DC41-A9DC-BC903AC7C68A}" type="datetimeFigureOut">
              <a:rPr lang="it-IT" smtClean="0"/>
              <a:t>14/08/17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00F6-FF38-F840-831A-E1E090D7CAA9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6650-6E54-DC41-A9DC-BC903AC7C68A}" type="datetimeFigureOut">
              <a:rPr lang="it-IT" smtClean="0"/>
              <a:t>14/08/17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00F6-FF38-F840-831A-E1E090D7CAA9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6650-6E54-DC41-A9DC-BC903AC7C68A}" type="datetimeFigureOut">
              <a:rPr lang="it-IT" smtClean="0"/>
              <a:t>14/08/17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00F6-FF38-F840-831A-E1E090D7CAA9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1439968"/>
            <a:ext cx="10449614" cy="5039889"/>
          </a:xfrm>
        </p:spPr>
        <p:txBody>
          <a:bodyPr anchor="b"/>
          <a:lstStyle>
            <a:lvl1pPr>
              <a:defRPr sz="10078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3109937"/>
            <a:ext cx="16402140" cy="15349662"/>
          </a:xfrm>
        </p:spPr>
        <p:txBody>
          <a:bodyPr/>
          <a:lstStyle>
            <a:lvl1pPr>
              <a:defRPr sz="10078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6479857"/>
            <a:ext cx="10449614" cy="12004738"/>
          </a:xfrm>
        </p:spPr>
        <p:txBody>
          <a:bodyPr/>
          <a:lstStyle>
            <a:lvl1pPr marL="0" indent="0">
              <a:buNone/>
              <a:defRPr sz="5039"/>
            </a:lvl1pPr>
            <a:lvl2pPr marL="1439951" indent="0">
              <a:buNone/>
              <a:defRPr sz="4409"/>
            </a:lvl2pPr>
            <a:lvl3pPr marL="2879903" indent="0">
              <a:buNone/>
              <a:defRPr sz="3779"/>
            </a:lvl3pPr>
            <a:lvl4pPr marL="4319854" indent="0">
              <a:buNone/>
              <a:defRPr sz="3150"/>
            </a:lvl4pPr>
            <a:lvl5pPr marL="5759806" indent="0">
              <a:buNone/>
              <a:defRPr sz="3150"/>
            </a:lvl5pPr>
            <a:lvl6pPr marL="7199757" indent="0">
              <a:buNone/>
              <a:defRPr sz="3150"/>
            </a:lvl6pPr>
            <a:lvl7pPr marL="8639708" indent="0">
              <a:buNone/>
              <a:defRPr sz="3150"/>
            </a:lvl7pPr>
            <a:lvl8pPr marL="10079660" indent="0">
              <a:buNone/>
              <a:defRPr sz="3150"/>
            </a:lvl8pPr>
            <a:lvl9pPr marL="11519611" indent="0">
              <a:buNone/>
              <a:defRPr sz="315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6650-6E54-DC41-A9DC-BC903AC7C68A}" type="datetimeFigureOut">
              <a:rPr lang="it-IT" smtClean="0"/>
              <a:t>14/08/17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00F6-FF38-F840-831A-E1E090D7CAA9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1439968"/>
            <a:ext cx="10449614" cy="5039889"/>
          </a:xfrm>
        </p:spPr>
        <p:txBody>
          <a:bodyPr anchor="b"/>
          <a:lstStyle>
            <a:lvl1pPr>
              <a:defRPr sz="10078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3109937"/>
            <a:ext cx="16402140" cy="15349662"/>
          </a:xfrm>
        </p:spPr>
        <p:txBody>
          <a:bodyPr anchor="t"/>
          <a:lstStyle>
            <a:lvl1pPr marL="0" indent="0">
              <a:buNone/>
              <a:defRPr sz="10078"/>
            </a:lvl1pPr>
            <a:lvl2pPr marL="1439951" indent="0">
              <a:buNone/>
              <a:defRPr sz="8819"/>
            </a:lvl2pPr>
            <a:lvl3pPr marL="2879903" indent="0">
              <a:buNone/>
              <a:defRPr sz="7559"/>
            </a:lvl3pPr>
            <a:lvl4pPr marL="4319854" indent="0">
              <a:buNone/>
              <a:defRPr sz="6299"/>
            </a:lvl4pPr>
            <a:lvl5pPr marL="5759806" indent="0">
              <a:buNone/>
              <a:defRPr sz="6299"/>
            </a:lvl5pPr>
            <a:lvl6pPr marL="7199757" indent="0">
              <a:buNone/>
              <a:defRPr sz="6299"/>
            </a:lvl6pPr>
            <a:lvl7pPr marL="8639708" indent="0">
              <a:buNone/>
              <a:defRPr sz="6299"/>
            </a:lvl7pPr>
            <a:lvl8pPr marL="10079660" indent="0">
              <a:buNone/>
              <a:defRPr sz="6299"/>
            </a:lvl8pPr>
            <a:lvl9pPr marL="11519611" indent="0">
              <a:buNone/>
              <a:defRPr sz="6299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6479857"/>
            <a:ext cx="10449614" cy="12004738"/>
          </a:xfrm>
        </p:spPr>
        <p:txBody>
          <a:bodyPr/>
          <a:lstStyle>
            <a:lvl1pPr marL="0" indent="0">
              <a:buNone/>
              <a:defRPr sz="5039"/>
            </a:lvl1pPr>
            <a:lvl2pPr marL="1439951" indent="0">
              <a:buNone/>
              <a:defRPr sz="4409"/>
            </a:lvl2pPr>
            <a:lvl3pPr marL="2879903" indent="0">
              <a:buNone/>
              <a:defRPr sz="3779"/>
            </a:lvl3pPr>
            <a:lvl4pPr marL="4319854" indent="0">
              <a:buNone/>
              <a:defRPr sz="3150"/>
            </a:lvl4pPr>
            <a:lvl5pPr marL="5759806" indent="0">
              <a:buNone/>
              <a:defRPr sz="3150"/>
            </a:lvl5pPr>
            <a:lvl6pPr marL="7199757" indent="0">
              <a:buNone/>
              <a:defRPr sz="3150"/>
            </a:lvl6pPr>
            <a:lvl7pPr marL="8639708" indent="0">
              <a:buNone/>
              <a:defRPr sz="3150"/>
            </a:lvl7pPr>
            <a:lvl8pPr marL="10079660" indent="0">
              <a:buNone/>
              <a:defRPr sz="3150"/>
            </a:lvl8pPr>
            <a:lvl9pPr marL="11519611" indent="0">
              <a:buNone/>
              <a:defRPr sz="315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6650-6E54-DC41-A9DC-BC903AC7C68A}" type="datetimeFigureOut">
              <a:rPr lang="it-IT" smtClean="0"/>
              <a:t>14/08/17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00F6-FF38-F840-831A-E1E090D7CAA9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1149979"/>
            <a:ext cx="27944386" cy="4174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5749874"/>
            <a:ext cx="27944386" cy="13704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20019564"/>
            <a:ext cx="7289840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96650-6E54-DC41-A9DC-BC903AC7C68A}" type="datetimeFigureOut">
              <a:rPr lang="it-IT" smtClean="0"/>
              <a:t>14/08/17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20019564"/>
            <a:ext cx="10934760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20019564"/>
            <a:ext cx="7289840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A00F6-FF38-F840-831A-E1E090D7CAA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72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79903" rtl="0" eaLnBrk="1" latinLnBrk="0" hangingPunct="1">
        <a:lnSpc>
          <a:spcPct val="90000"/>
        </a:lnSpc>
        <a:spcBef>
          <a:spcPct val="0"/>
        </a:spcBef>
        <a:buNone/>
        <a:defRPr sz="138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9976" indent="-719976" algn="l" defTabSz="2879903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59927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599879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39830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79781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19733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59684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799636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39587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39951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79903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19854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59806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199757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39708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79660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19611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8643" y="404584"/>
            <a:ext cx="5125790" cy="3165929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4804571" y="10276114"/>
            <a:ext cx="6487886" cy="478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Il </a:t>
            </a:r>
            <a:r>
              <a:rPr lang="it-IT" sz="2400" smtClean="0"/>
              <a:t>testo deve </a:t>
            </a:r>
            <a:r>
              <a:rPr lang="it-IT" sz="2400" dirty="0" smtClean="0"/>
              <a:t>avere </a:t>
            </a:r>
            <a:r>
              <a:rPr lang="it-IT" sz="2400" smtClean="0"/>
              <a:t>carattere 24 come minimo</a:t>
            </a:r>
            <a:endParaRPr lang="it-IT" sz="2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9622970" y="1556661"/>
            <a:ext cx="1415142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000" dirty="0" smtClean="0"/>
              <a:t>IL TITOLO DEVE AVERE CARATTERE 50 COME MINIMO</a:t>
            </a:r>
            <a:endParaRPr lang="it-IT" sz="5000" dirty="0"/>
          </a:p>
        </p:txBody>
      </p:sp>
    </p:spTree>
    <p:extLst>
      <p:ext uri="{BB962C8B-B14F-4D97-AF65-F5344CB8AC3E}">
        <p14:creationId xmlns:p14="http://schemas.microsoft.com/office/powerpoint/2010/main" val="1631919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16</Words>
  <Application>Microsoft Macintosh PowerPoint</Application>
  <PresentationFormat>Personalizzato</PresentationFormat>
  <Paragraphs>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di PowerPoint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Marco Pavia</dc:creator>
  <cp:lastModifiedBy>Marco Pavia</cp:lastModifiedBy>
  <cp:revision>1</cp:revision>
  <dcterms:created xsi:type="dcterms:W3CDTF">2017-08-14T17:52:16Z</dcterms:created>
  <dcterms:modified xsi:type="dcterms:W3CDTF">2017-08-14T17:58:03Z</dcterms:modified>
</cp:coreProperties>
</file>